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6"/>
  </p:notesMasterIdLst>
  <p:sldIdLst>
    <p:sldId id="2441" r:id="rId3"/>
    <p:sldId id="1084" r:id="rId4"/>
    <p:sldId id="2442" r:id="rId5"/>
  </p:sldIdLst>
  <p:sldSz cx="9144000" cy="5143500" type="screen16x9"/>
  <p:notesSz cx="6858000" cy="9144000"/>
  <p:defaultTextStyle>
    <a:defPPr>
      <a:defRPr lang="en-US"/>
    </a:defPPr>
    <a:lvl1pPr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342900" indent="1143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685800" indent="2286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028700" indent="3429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371600" indent="4572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2837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1F0"/>
    <a:srgbClr val="F4B6A7"/>
    <a:srgbClr val="949494"/>
    <a:srgbClr val="84CBC5"/>
    <a:srgbClr val="4B858B"/>
    <a:srgbClr val="EED119"/>
    <a:srgbClr val="5699A0"/>
    <a:srgbClr val="BE1811"/>
    <a:srgbClr val="3964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157" autoAdjust="0"/>
    <p:restoredTop sz="97207" autoAdjust="0"/>
  </p:normalViewPr>
  <p:slideViewPr>
    <p:cSldViewPr>
      <p:cViewPr varScale="1">
        <p:scale>
          <a:sx n="115" d="100"/>
          <a:sy n="115" d="100"/>
        </p:scale>
        <p:origin x="-900" y="-102"/>
      </p:cViewPr>
      <p:guideLst>
        <p:guide orient="horz" pos="144"/>
        <p:guide orient="horz" pos="2179"/>
        <p:guide orient="horz" pos="1150"/>
        <p:guide orient="horz" pos="1484"/>
        <p:guide orient="horz" pos="3011"/>
        <p:guide orient="horz" pos="656"/>
        <p:guide orient="horz" pos="2250"/>
        <p:guide pos="3586"/>
        <p:guide pos="2880"/>
        <p:guide pos="187"/>
        <p:guide pos="5567"/>
        <p:guide pos="1846"/>
      </p:guideLst>
    </p:cSldViewPr>
  </p:slideViewPr>
  <p:outlineViewPr>
    <p:cViewPr>
      <p:scale>
        <a:sx n="33" d="100"/>
        <a:sy n="33" d="100"/>
      </p:scale>
      <p:origin x="0" y="-9648"/>
    </p:cViewPr>
  </p:outlineViewPr>
  <p:notesTextViewPr>
    <p:cViewPr>
      <p:scale>
        <a:sx n="1" d="1"/>
        <a:sy n="1" d="1"/>
      </p:scale>
      <p:origin x="0" y="0"/>
    </p:cViewPr>
  </p:notesTextViewPr>
  <p:sorterViewPr showFormatting="0">
    <p:cViewPr varScale="1">
      <p:scale>
        <a:sx n="1" d="1"/>
        <a:sy n="1" d="1"/>
      </p:scale>
      <p:origin x="0" y="-39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commentAuthors" Target="commentAuthor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defRPr sz="1200" noProof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defRPr sz="1200" noProof="1">
                <a:latin typeface="+mn-lt"/>
              </a:defRPr>
            </a:lvl1pPr>
          </a:lstStyle>
          <a:p>
            <a:pPr>
              <a:defRPr/>
            </a:pPr>
            <a:fld id="{DA7B62E1-7D00-4F96-8B7A-EE1EB76A04F2}" type="datetimeFigureOut">
              <a:rPr lang="en-US"/>
            </a:fld>
            <a:endParaRPr lang="en-US"/>
          </a:p>
        </p:txBody>
      </p:sp>
      <p:sp>
        <p:nvSpPr>
          <p:cNvPr id="11268" name="Slide Image Placeholder 3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srgbClr val="000000"/>
            </a:solidFill>
            <a:round/>
          </a:ln>
        </p:spPr>
      </p:sp>
      <p:sp>
        <p:nvSpPr>
          <p:cNvPr id="12293" name="Notes Placeholder 4"/>
          <p:cNvSpPr>
            <a:spLocks noGrp="1" noChangeArrowheads="1"/>
          </p:cNvSpPr>
          <p:nvPr>
            <p:ph type="body" sz="quarter" idx="9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  <a:endParaRPr lang="en-US" altLang="zh-CN" noProof="0" smtClean="0"/>
          </a:p>
          <a:p>
            <a:pPr lvl="1"/>
            <a:r>
              <a:rPr lang="en-US" altLang="zh-CN" noProof="0" smtClean="0"/>
              <a:t>Second level</a:t>
            </a:r>
            <a:endParaRPr lang="en-US" altLang="zh-CN" noProof="0" smtClean="0"/>
          </a:p>
          <a:p>
            <a:pPr lvl="2"/>
            <a:r>
              <a:rPr lang="en-US" altLang="zh-CN" noProof="0" smtClean="0"/>
              <a:t>Third level</a:t>
            </a:r>
            <a:endParaRPr lang="en-US" altLang="zh-CN" noProof="0" smtClean="0"/>
          </a:p>
          <a:p>
            <a:pPr lvl="3"/>
            <a:r>
              <a:rPr lang="en-US" altLang="zh-CN" noProof="0" smtClean="0"/>
              <a:t>Fourth level</a:t>
            </a:r>
            <a:endParaRPr lang="en-US" altLang="zh-CN" noProof="0" smtClean="0"/>
          </a:p>
          <a:p>
            <a:pPr lvl="4"/>
            <a:r>
              <a:rPr lang="en-US" altLang="zh-CN" noProof="0" smtClean="0"/>
              <a:t>Fifth level</a:t>
            </a:r>
            <a:endParaRPr lang="en-US" altLang="zh-CN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defRPr sz="1200" noProof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noProof="1"/>
            </a:lvl1pPr>
          </a:lstStyle>
          <a:p>
            <a:fld id="{A47B2816-C2BB-444D-BADF-1B0FD16B1362}" type="slidenum">
              <a:rPr altLang="zh-CN"/>
            </a:fld>
            <a:endParaRPr lang="zh-CN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685800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16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16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16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16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-71438"/>
            <a:ext cx="9144000" cy="704851"/>
          </a:xfrm>
          <a:prstGeom prst="rect">
            <a:avLst/>
          </a:prstGeom>
          <a:solidFill>
            <a:srgbClr val="3964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noProof="1"/>
          </a:p>
        </p:txBody>
      </p:sp>
      <p:sp>
        <p:nvSpPr>
          <p:cNvPr id="3" name="矩形 2"/>
          <p:cNvSpPr/>
          <p:nvPr userDrawn="1"/>
        </p:nvSpPr>
        <p:spPr>
          <a:xfrm>
            <a:off x="0" y="65088"/>
            <a:ext cx="179388" cy="431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noProof="1"/>
          </a:p>
        </p:txBody>
      </p:sp>
      <p:sp>
        <p:nvSpPr>
          <p:cNvPr id="4" name="矩形 3"/>
          <p:cNvSpPr/>
          <p:nvPr userDrawn="1"/>
        </p:nvSpPr>
        <p:spPr>
          <a:xfrm>
            <a:off x="8975725" y="65088"/>
            <a:ext cx="168275" cy="431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noProof="1"/>
          </a:p>
        </p:txBody>
      </p:sp>
      <p:sp>
        <p:nvSpPr>
          <p:cNvPr id="5" name="矩形 4"/>
          <p:cNvSpPr/>
          <p:nvPr userDrawn="1"/>
        </p:nvSpPr>
        <p:spPr>
          <a:xfrm>
            <a:off x="8832850" y="65088"/>
            <a:ext cx="76200" cy="431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noProof="1"/>
          </a:p>
        </p:txBody>
      </p:sp>
      <p:sp>
        <p:nvSpPr>
          <p:cNvPr id="6" name="矩形 5"/>
          <p:cNvSpPr/>
          <p:nvPr userDrawn="1"/>
        </p:nvSpPr>
        <p:spPr>
          <a:xfrm>
            <a:off x="8709025" y="65088"/>
            <a:ext cx="76200" cy="431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noProof="1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</p:spPr>
        <p:txBody>
          <a:bodyPr/>
          <a:lstStyle>
            <a:lvl1pPr eaLnBrk="1" fontAlgn="auto" hangingPunct="1">
              <a:defRPr sz="1350" noProof="1">
                <a:latin typeface="+mn-lt"/>
              </a:defRPr>
            </a:lvl1pPr>
          </a:lstStyle>
          <a:p>
            <a:pPr>
              <a:defRPr/>
            </a:pPr>
            <a:fld id="{22ACAB95-A67E-4D52-AE26-BB48F62553C4}" type="datetimeFigureOut">
              <a:rPr lang="zh-CN" altLang="en-US"/>
            </a:fld>
            <a:endParaRPr lang="zh-CN" altLang="en-US" sz="130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</p:spPr>
        <p:txBody>
          <a:bodyPr/>
          <a:lstStyle>
            <a:lvl1pPr eaLnBrk="1" fontAlgn="auto" hangingPunct="1">
              <a:defRPr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noProof="1"/>
            </a:lvl1pPr>
          </a:lstStyle>
          <a:p>
            <a:fld id="{D0240925-13E0-4541-BC41-05C064FF0614}" type="slidenum">
              <a:rPr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36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3505200" y="4845844"/>
            <a:ext cx="2133600" cy="24050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35B3C-E412-4E9C-8D38-33CDCE378A5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 bwMode="auto"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3"/>
            <a:ext cx="8229600" cy="3394472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  <a:p>
            <a:pPr lvl="1"/>
            <a:r>
              <a:rPr lang="en-US" noProof="1" smtClean="0"/>
              <a:t>Second level</a:t>
            </a:r>
            <a:endParaRPr lang="en-US" noProof="1" smtClean="0"/>
          </a:p>
          <a:p>
            <a:pPr lvl="2"/>
            <a:r>
              <a:rPr lang="en-US" noProof="1" smtClean="0"/>
              <a:t>Third level</a:t>
            </a:r>
            <a:endParaRPr lang="en-US" noProof="1" smtClean="0"/>
          </a:p>
          <a:p>
            <a:pPr lvl="3"/>
            <a:r>
              <a:rPr lang="en-US" noProof="1" smtClean="0"/>
              <a:t>Fourth level</a:t>
            </a:r>
            <a:endParaRPr lang="en-US" noProof="1" smtClean="0"/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</p:spPr>
        <p:txBody>
          <a:bodyPr/>
          <a:lstStyle>
            <a:lvl1pPr eaLnBrk="1" fontAlgn="auto" hangingPunct="1">
              <a:defRPr sz="1350" noProof="1">
                <a:latin typeface="+mn-lt"/>
              </a:defRPr>
            </a:lvl1pPr>
          </a:lstStyle>
          <a:p>
            <a:pPr>
              <a:defRPr/>
            </a:pPr>
            <a:fld id="{357DBDD0-C634-4DE2-A2F2-849BB1A46638}" type="datetimeFigureOut">
              <a:rPr lang="en-US"/>
            </a:fld>
            <a:endParaRPr lang="en-US" sz="13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</p:spPr>
        <p:txBody>
          <a:bodyPr/>
          <a:lstStyle>
            <a:lvl1pPr eaLnBrk="1" fontAlgn="auto" hangingPunct="1">
              <a:defRPr noProof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noProof="1"/>
            </a:lvl1pPr>
          </a:lstStyle>
          <a:p>
            <a:fld id="{A6D27959-626D-443D-8EE7-28ACCF26D921}" type="slidenum">
              <a:rPr altLang="zh-CN"/>
            </a:fld>
            <a:endParaRPr lang="zh-CN" altLang="zh-CN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200153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  <a:p>
            <a:pPr lvl="1"/>
            <a:r>
              <a:rPr lang="en-US" noProof="1" smtClean="0"/>
              <a:t>Second level</a:t>
            </a:r>
            <a:endParaRPr lang="en-US" noProof="1" smtClean="0"/>
          </a:p>
          <a:p>
            <a:pPr lvl="2"/>
            <a:r>
              <a:rPr lang="en-US" noProof="1" smtClean="0"/>
              <a:t>Third level</a:t>
            </a:r>
            <a:endParaRPr lang="en-US" noProof="1" smtClean="0"/>
          </a:p>
          <a:p>
            <a:pPr lvl="3"/>
            <a:r>
              <a:rPr lang="en-US" noProof="1" smtClean="0"/>
              <a:t>Fourth level</a:t>
            </a:r>
            <a:endParaRPr lang="en-US" noProof="1" smtClean="0"/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</p:spPr>
        <p:txBody>
          <a:bodyPr/>
          <a:lstStyle>
            <a:lvl1pPr eaLnBrk="1" fontAlgn="auto" hangingPunct="1">
              <a:defRPr sz="1350" noProof="1">
                <a:latin typeface="+mn-lt"/>
              </a:defRPr>
            </a:lvl1pPr>
          </a:lstStyle>
          <a:p>
            <a:pPr>
              <a:defRPr/>
            </a:pPr>
            <a:fld id="{B9CD78A7-9560-4889-9744-ABBCC58DA5B6}" type="datetimeFigureOut">
              <a:rPr lang="en-US"/>
            </a:fld>
            <a:endParaRPr lang="en-US" sz="130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</p:spPr>
        <p:txBody>
          <a:bodyPr/>
          <a:lstStyle>
            <a:lvl1pPr eaLnBrk="1" fontAlgn="auto" hangingPunct="1">
              <a:defRPr noProof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noProof="1"/>
            </a:lvl1pPr>
          </a:lstStyle>
          <a:p>
            <a:fld id="{D843B49D-9E10-4F19-B67A-469FCBACC066}" type="slidenum">
              <a:rPr altLang="zh-CN"/>
            </a:fld>
            <a:endParaRPr lang="zh-CN" altLang="zh-CN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7"/>
            <a:ext cx="4040188" cy="479822"/>
          </a:xfrm>
        </p:spPr>
        <p:txBody>
          <a:bodyPr anchor="b"/>
          <a:lstStyle>
            <a:lvl1pPr marL="0" indent="0">
              <a:buNone/>
              <a:defRPr sz="12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825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  <a:p>
            <a:pPr lvl="1"/>
            <a:r>
              <a:rPr lang="en-US" noProof="1" smtClean="0"/>
              <a:t>Second level</a:t>
            </a:r>
            <a:endParaRPr lang="en-US" noProof="1" smtClean="0"/>
          </a:p>
          <a:p>
            <a:pPr lvl="2"/>
            <a:r>
              <a:rPr lang="en-US" noProof="1" smtClean="0"/>
              <a:t>Third level</a:t>
            </a:r>
            <a:endParaRPr lang="en-US" noProof="1" smtClean="0"/>
          </a:p>
          <a:p>
            <a:pPr lvl="3"/>
            <a:r>
              <a:rPr lang="en-US" noProof="1" smtClean="0"/>
              <a:t>Fourth level</a:t>
            </a:r>
            <a:endParaRPr lang="en-US" noProof="1" smtClean="0"/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151337"/>
            <a:ext cx="4041775" cy="479822"/>
          </a:xfrm>
        </p:spPr>
        <p:txBody>
          <a:bodyPr anchor="b"/>
          <a:lstStyle>
            <a:lvl1pPr marL="0" indent="0">
              <a:buNone/>
              <a:defRPr sz="12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825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  <a:p>
            <a:pPr lvl="1"/>
            <a:r>
              <a:rPr lang="en-US" noProof="1" smtClean="0"/>
              <a:t>Second level</a:t>
            </a:r>
            <a:endParaRPr lang="en-US" noProof="1" smtClean="0"/>
          </a:p>
          <a:p>
            <a:pPr lvl="2"/>
            <a:r>
              <a:rPr lang="en-US" noProof="1" smtClean="0"/>
              <a:t>Third level</a:t>
            </a:r>
            <a:endParaRPr lang="en-US" noProof="1" smtClean="0"/>
          </a:p>
          <a:p>
            <a:pPr lvl="3"/>
            <a:r>
              <a:rPr lang="en-US" noProof="1" smtClean="0"/>
              <a:t>Fourth level</a:t>
            </a:r>
            <a:endParaRPr lang="en-US" noProof="1" smtClean="0"/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</p:spPr>
        <p:txBody>
          <a:bodyPr/>
          <a:lstStyle>
            <a:lvl1pPr eaLnBrk="1" fontAlgn="auto" hangingPunct="1">
              <a:defRPr sz="1350" noProof="1">
                <a:latin typeface="+mn-lt"/>
              </a:defRPr>
            </a:lvl1pPr>
          </a:lstStyle>
          <a:p>
            <a:pPr>
              <a:defRPr/>
            </a:pPr>
            <a:fld id="{C5DEDAAF-50A8-49A4-9A88-235851EF4984}" type="datetimeFigureOut">
              <a:rPr lang="en-US"/>
            </a:fld>
            <a:endParaRPr lang="en-US" sz="130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</p:spPr>
        <p:txBody>
          <a:bodyPr/>
          <a:lstStyle>
            <a:lvl1pPr eaLnBrk="1" fontAlgn="auto" hangingPunct="1">
              <a:defRPr noProof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noProof="1"/>
            </a:lvl1pPr>
          </a:lstStyle>
          <a:p>
            <a:fld id="{47096A2C-145A-4F8E-9F5F-38B033589D12}" type="slidenum">
              <a:rPr altLang="zh-CN"/>
            </a:fld>
            <a:endParaRPr lang="zh-CN" altLang="zh-CN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/>
          <p:cNvSpPr txBox="1"/>
          <p:nvPr userDrawn="1"/>
        </p:nvSpPr>
        <p:spPr>
          <a:xfrm>
            <a:off x="468313" y="1203325"/>
            <a:ext cx="184150" cy="3000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defRPr/>
            </a:pPr>
            <a:endParaRPr lang="en-US" sz="1350" noProof="1"/>
          </a:p>
        </p:txBody>
      </p:sp>
      <p:sp>
        <p:nvSpPr>
          <p:cNvPr id="4" name="TextBox 6"/>
          <p:cNvSpPr txBox="1">
            <a:spLocks noChangeArrowheads="1"/>
          </p:cNvSpPr>
          <p:nvPr userDrawn="1"/>
        </p:nvSpPr>
        <p:spPr bwMode="auto">
          <a:xfrm>
            <a:off x="468313" y="1131888"/>
            <a:ext cx="820737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CN" sz="900" smtClean="0">
                <a:solidFill>
                  <a:srgbClr val="D2D277"/>
                </a:solidFill>
                <a:ea typeface="宋体" panose="02010600030101010101" pitchFamily="2" charset="-122"/>
              </a:rPr>
              <a:t>Test</a:t>
            </a:r>
            <a:endParaRPr lang="en-US" altLang="zh-CN" sz="900" smtClean="0">
              <a:solidFill>
                <a:srgbClr val="D2D277"/>
              </a:solidFill>
              <a:ea typeface="宋体" panose="02010600030101010101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</p:spPr>
        <p:txBody>
          <a:bodyPr/>
          <a:lstStyle>
            <a:lvl1pPr eaLnBrk="1" fontAlgn="auto" hangingPunct="1">
              <a:defRPr sz="1350" noProof="1">
                <a:latin typeface="+mn-lt"/>
              </a:defRPr>
            </a:lvl1pPr>
          </a:lstStyle>
          <a:p>
            <a:pPr>
              <a:defRPr/>
            </a:pPr>
            <a:fld id="{345BD45D-278B-4CAE-A3F9-BCE696B74498}" type="datetimeFigureOut">
              <a:rPr lang="en-US"/>
            </a:fld>
            <a:endParaRPr lang="en-US" sz="130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</p:spPr>
        <p:txBody>
          <a:bodyPr/>
          <a:lstStyle>
            <a:lvl1pPr eaLnBrk="1" fontAlgn="auto" hangingPunct="1">
              <a:defRPr noProof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noProof="1"/>
            </a:lvl1pPr>
          </a:lstStyle>
          <a:p>
            <a:fld id="{4E0CF990-58A2-41C8-9593-6868086E99B1}" type="slidenum">
              <a:rPr altLang="zh-CN"/>
            </a:fld>
            <a:endParaRPr lang="zh-CN" altLang="zh-CN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9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  <a:p>
            <a:pPr lvl="1"/>
            <a:r>
              <a:rPr lang="en-US" noProof="1" smtClean="0"/>
              <a:t>Second level</a:t>
            </a:r>
            <a:endParaRPr lang="en-US" noProof="1" smtClean="0"/>
          </a:p>
          <a:p>
            <a:pPr lvl="2"/>
            <a:r>
              <a:rPr lang="en-US" noProof="1" smtClean="0"/>
              <a:t>Third level</a:t>
            </a:r>
            <a:endParaRPr lang="en-US" noProof="1" smtClean="0"/>
          </a:p>
          <a:p>
            <a:pPr lvl="3"/>
            <a:r>
              <a:rPr lang="en-US" noProof="1" smtClean="0"/>
              <a:t>Fourth level</a:t>
            </a:r>
            <a:endParaRPr lang="en-US" noProof="1" smtClean="0"/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</p:spPr>
        <p:txBody>
          <a:bodyPr/>
          <a:lstStyle>
            <a:lvl1pPr eaLnBrk="1" fontAlgn="auto" hangingPunct="1">
              <a:defRPr sz="1350" noProof="1">
                <a:latin typeface="+mn-lt"/>
              </a:defRPr>
            </a:lvl1pPr>
          </a:lstStyle>
          <a:p>
            <a:pPr>
              <a:defRPr/>
            </a:pPr>
            <a:fld id="{DEBEE560-033D-42FB-B7D9-B665DCE6179C}" type="datetimeFigureOut">
              <a:rPr lang="en-US"/>
            </a:fld>
            <a:endParaRPr lang="en-US" sz="13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</p:spPr>
        <p:txBody>
          <a:bodyPr/>
          <a:lstStyle>
            <a:lvl1pPr eaLnBrk="1" fontAlgn="auto" hangingPunct="1">
              <a:defRPr noProof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noProof="1"/>
            </a:lvl1pPr>
          </a:lstStyle>
          <a:p>
            <a:fld id="{AFD47709-EAA2-43D5-8DD1-0CBEE9BE9A93}" type="slidenum">
              <a:rPr altLang="zh-CN"/>
            </a:fld>
            <a:endParaRPr lang="zh-CN" altLang="zh-CN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</p:spPr>
        <p:txBody>
          <a:bodyPr/>
          <a:lstStyle>
            <a:lvl1pPr eaLnBrk="1" fontAlgn="auto" hangingPunct="1">
              <a:defRPr sz="1350" noProof="1">
                <a:latin typeface="+mn-lt"/>
              </a:defRPr>
            </a:lvl1pPr>
          </a:lstStyle>
          <a:p>
            <a:pPr>
              <a:defRPr/>
            </a:pPr>
            <a:fld id="{D6516BC3-7214-4FB5-8835-DCB03FE22F7A}" type="datetimeFigureOut">
              <a:rPr lang="en-US"/>
            </a:fld>
            <a:endParaRPr lang="en-US" sz="13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</p:spPr>
        <p:txBody>
          <a:bodyPr/>
          <a:lstStyle>
            <a:lvl1pPr eaLnBrk="1" fontAlgn="auto" hangingPunct="1">
              <a:defRPr noProof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noProof="1"/>
            </a:lvl1pPr>
          </a:lstStyle>
          <a:p>
            <a:fld id="{A7E09839-378C-4AD1-BAAC-62EF436FF2AD}" type="slidenum">
              <a:rPr altLang="zh-CN"/>
            </a:fld>
            <a:endParaRPr lang="zh-CN" altLang="zh-CN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3"/>
            <a:ext cx="8229600" cy="3394472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  <a:p>
            <a:pPr lvl="1"/>
            <a:r>
              <a:rPr lang="en-US" noProof="1" smtClean="0"/>
              <a:t>Second level</a:t>
            </a:r>
            <a:endParaRPr lang="en-US" noProof="1" smtClean="0"/>
          </a:p>
          <a:p>
            <a:pPr lvl="2"/>
            <a:r>
              <a:rPr lang="en-US" noProof="1" smtClean="0"/>
              <a:t>Third level</a:t>
            </a:r>
            <a:endParaRPr lang="en-US" noProof="1" smtClean="0"/>
          </a:p>
          <a:p>
            <a:pPr lvl="3"/>
            <a:r>
              <a:rPr lang="en-US" noProof="1" smtClean="0"/>
              <a:t>Fourth level</a:t>
            </a:r>
            <a:endParaRPr lang="en-US" noProof="1" smtClean="0"/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</p:spPr>
        <p:txBody>
          <a:bodyPr/>
          <a:lstStyle>
            <a:lvl1pPr eaLnBrk="1" fontAlgn="auto" hangingPunct="1">
              <a:defRPr sz="1350" noProof="1">
                <a:latin typeface="+mn-lt"/>
              </a:defRPr>
            </a:lvl1pPr>
          </a:lstStyle>
          <a:p>
            <a:pPr>
              <a:defRPr/>
            </a:pPr>
            <a:fld id="{FD6F5426-B791-45A0-97CA-20401DA8E91E}" type="datetimeFigureOut">
              <a:rPr lang="en-US"/>
            </a:fld>
            <a:endParaRPr lang="en-US" sz="13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</p:spPr>
        <p:txBody>
          <a:bodyPr/>
          <a:lstStyle>
            <a:lvl1pPr eaLnBrk="1" fontAlgn="auto" hangingPunct="1">
              <a:defRPr noProof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noProof="1"/>
            </a:lvl1pPr>
          </a:lstStyle>
          <a:p>
            <a:fld id="{F9D561EC-7CA1-4E57-A87E-61801362C1C0}" type="slidenum">
              <a:rPr altLang="zh-CN"/>
            </a:fld>
            <a:endParaRPr lang="zh-CN" altLang="zh-CN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  <a:p>
            <a:pPr lvl="1"/>
            <a:r>
              <a:rPr lang="en-US" noProof="1" smtClean="0"/>
              <a:t>Second level</a:t>
            </a:r>
            <a:endParaRPr lang="en-US" noProof="1" smtClean="0"/>
          </a:p>
          <a:p>
            <a:pPr lvl="2"/>
            <a:r>
              <a:rPr lang="en-US" noProof="1" smtClean="0"/>
              <a:t>Third level</a:t>
            </a:r>
            <a:endParaRPr lang="en-US" noProof="1" smtClean="0"/>
          </a:p>
          <a:p>
            <a:pPr lvl="3"/>
            <a:r>
              <a:rPr lang="en-US" noProof="1" smtClean="0"/>
              <a:t>Fourth level</a:t>
            </a:r>
            <a:endParaRPr lang="en-US" noProof="1" smtClean="0"/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</p:spPr>
        <p:txBody>
          <a:bodyPr/>
          <a:lstStyle>
            <a:lvl1pPr eaLnBrk="1" fontAlgn="auto" hangingPunct="1">
              <a:defRPr sz="1350" noProof="1">
                <a:latin typeface="+mn-lt"/>
              </a:defRPr>
            </a:lvl1pPr>
          </a:lstStyle>
          <a:p>
            <a:pPr>
              <a:defRPr/>
            </a:pPr>
            <a:fld id="{DB53A243-A7C8-4A2C-BADD-1F8A2714A587}" type="datetimeFigureOut">
              <a:rPr lang="en-US"/>
            </a:fld>
            <a:endParaRPr lang="en-US" sz="13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</p:spPr>
        <p:txBody>
          <a:bodyPr/>
          <a:lstStyle>
            <a:lvl1pPr eaLnBrk="1" fontAlgn="auto" hangingPunct="1">
              <a:defRPr noProof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noProof="1"/>
            </a:lvl1pPr>
          </a:lstStyle>
          <a:p>
            <a:fld id="{812A2A30-71B5-4012-AA73-8581947B2070}" type="slidenum">
              <a:rPr altLang="zh-CN"/>
            </a:fld>
            <a:endParaRPr lang="zh-CN" altLang="zh-CN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6858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747474"/>
          </a:solidFill>
          <a:latin typeface="Source Sans Pro Light" pitchFamily="34" charset="0"/>
          <a:ea typeface="+mj-ea"/>
          <a:cs typeface="+mj-cs"/>
        </a:defRPr>
      </a:lvl1pPr>
      <a:lvl2pPr algn="l" defTabSz="685800" rtl="0" eaLnBrk="0" fontAlgn="base" hangingPunct="0">
        <a:spcBef>
          <a:spcPct val="0"/>
        </a:spcBef>
        <a:spcAft>
          <a:spcPct val="0"/>
        </a:spcAft>
        <a:defRPr sz="2400">
          <a:solidFill>
            <a:srgbClr val="747474"/>
          </a:solidFill>
          <a:latin typeface="Source Sans Pro Light" pitchFamily="34" charset="0"/>
        </a:defRPr>
      </a:lvl2pPr>
      <a:lvl3pPr algn="l" defTabSz="685800" rtl="0" eaLnBrk="0" fontAlgn="base" hangingPunct="0">
        <a:spcBef>
          <a:spcPct val="0"/>
        </a:spcBef>
        <a:spcAft>
          <a:spcPct val="0"/>
        </a:spcAft>
        <a:defRPr sz="2400">
          <a:solidFill>
            <a:srgbClr val="747474"/>
          </a:solidFill>
          <a:latin typeface="Source Sans Pro Light" pitchFamily="34" charset="0"/>
        </a:defRPr>
      </a:lvl3pPr>
      <a:lvl4pPr algn="l" defTabSz="685800" rtl="0" eaLnBrk="0" fontAlgn="base" hangingPunct="0">
        <a:spcBef>
          <a:spcPct val="0"/>
        </a:spcBef>
        <a:spcAft>
          <a:spcPct val="0"/>
        </a:spcAft>
        <a:defRPr sz="2400">
          <a:solidFill>
            <a:srgbClr val="747474"/>
          </a:solidFill>
          <a:latin typeface="Source Sans Pro Light" pitchFamily="34" charset="0"/>
        </a:defRPr>
      </a:lvl4pPr>
      <a:lvl5pPr algn="l" defTabSz="685800" rtl="0" eaLnBrk="0" fontAlgn="base" hangingPunct="0">
        <a:spcBef>
          <a:spcPct val="0"/>
        </a:spcBef>
        <a:spcAft>
          <a:spcPct val="0"/>
        </a:spcAft>
        <a:defRPr sz="2400">
          <a:solidFill>
            <a:srgbClr val="747474"/>
          </a:solidFill>
          <a:latin typeface="Source Sans Pro Light" pitchFamily="34" charset="0"/>
        </a:defRPr>
      </a:lvl5pPr>
      <a:lvl6pPr marL="457200" algn="l" defTabSz="685800" rtl="0" fontAlgn="base">
        <a:spcBef>
          <a:spcPct val="0"/>
        </a:spcBef>
        <a:spcAft>
          <a:spcPct val="0"/>
        </a:spcAft>
        <a:defRPr sz="2400">
          <a:solidFill>
            <a:srgbClr val="747474"/>
          </a:solidFill>
          <a:latin typeface="Source Sans Pro Light" pitchFamily="34" charset="0"/>
        </a:defRPr>
      </a:lvl6pPr>
      <a:lvl7pPr marL="914400" algn="l" defTabSz="685800" rtl="0" fontAlgn="base">
        <a:spcBef>
          <a:spcPct val="0"/>
        </a:spcBef>
        <a:spcAft>
          <a:spcPct val="0"/>
        </a:spcAft>
        <a:defRPr sz="2400">
          <a:solidFill>
            <a:srgbClr val="747474"/>
          </a:solidFill>
          <a:latin typeface="Source Sans Pro Light" pitchFamily="34" charset="0"/>
        </a:defRPr>
      </a:lvl7pPr>
      <a:lvl8pPr marL="1371600" algn="l" defTabSz="685800" rtl="0" fontAlgn="base">
        <a:spcBef>
          <a:spcPct val="0"/>
        </a:spcBef>
        <a:spcAft>
          <a:spcPct val="0"/>
        </a:spcAft>
        <a:defRPr sz="2400">
          <a:solidFill>
            <a:srgbClr val="747474"/>
          </a:solidFill>
          <a:latin typeface="Source Sans Pro Light" pitchFamily="34" charset="0"/>
        </a:defRPr>
      </a:lvl8pPr>
      <a:lvl9pPr marL="1828800" algn="l" defTabSz="685800" rtl="0" fontAlgn="base">
        <a:spcBef>
          <a:spcPct val="0"/>
        </a:spcBef>
        <a:spcAft>
          <a:spcPct val="0"/>
        </a:spcAft>
        <a:defRPr sz="2400">
          <a:solidFill>
            <a:srgbClr val="747474"/>
          </a:solidFill>
          <a:latin typeface="Source Sans Pro Light" pitchFamily="34" charset="0"/>
        </a:defRPr>
      </a:lvl9pPr>
    </p:titleStyle>
    <p:bodyStyle>
      <a:lvl1pPr marL="257175" indent="-257175" algn="l" defTabSz="6858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rgbClr val="D2D277"/>
          </a:solidFill>
          <a:latin typeface="+mn-lt"/>
          <a:ea typeface="+mn-ea"/>
          <a:cs typeface="+mn-cs"/>
        </a:defRPr>
      </a:lvl1pPr>
      <a:lvl2pPr marL="557530" indent="-214630" algn="l" defTabSz="6858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" kern="1200">
          <a:solidFill>
            <a:srgbClr val="D2D277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800" kern="1200">
          <a:solidFill>
            <a:srgbClr val="D2D277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700" kern="1200">
          <a:solidFill>
            <a:srgbClr val="D2D277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700" kern="1200">
          <a:solidFill>
            <a:srgbClr val="D2D277"/>
          </a:solidFill>
          <a:latin typeface="+mn-lt"/>
          <a:ea typeface="+mn-ea"/>
          <a:cs typeface="+mn-cs"/>
        </a:defRPr>
      </a:lvl5pPr>
      <a:lvl6pPr marL="1885950" indent="-171450" algn="l" defTabSz="685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图片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2385" y="1382395"/>
            <a:ext cx="276161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58875"/>
            <a:ext cx="6934200" cy="4591050"/>
          </a:xfrm>
          <a:prstGeom prst="rect">
            <a:avLst/>
          </a:prstGeom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文本框 3"/>
          <p:cNvSpPr txBox="1">
            <a:spLocks noChangeArrowheads="1"/>
          </p:cNvSpPr>
          <p:nvPr/>
        </p:nvSpPr>
        <p:spPr bwMode="auto">
          <a:xfrm>
            <a:off x="161290" y="1294130"/>
            <a:ext cx="6562725" cy="28613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 eaLnBrk="1" latinLnBrk="0" hangingPunct="1">
              <a:lnSpc>
                <a:spcPct val="150000"/>
              </a:lnSpc>
            </a:pPr>
            <a:r>
              <a:rPr lang="en-US" altLang="zh-CN" sz="4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sz="4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找工作时面试，面试官问你会不会做假账？</a:t>
            </a:r>
            <a:endParaRPr lang="zh-CN" sz="4000" b="1" dirty="0">
              <a:solidFill>
                <a:schemeClr val="tx2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 eaLnBrk="1" latinLnBrk="0" hangingPunct="1">
              <a:lnSpc>
                <a:spcPct val="150000"/>
              </a:lnSpc>
            </a:pPr>
            <a:r>
              <a:rPr lang="zh-CN" sz="4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你应该怎么</a:t>
            </a:r>
            <a:r>
              <a:rPr lang="zh-CN" sz="4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回答？</a:t>
            </a:r>
            <a:endParaRPr lang="zh-CN" sz="4000" b="1" dirty="0">
              <a:solidFill>
                <a:schemeClr val="tx2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8436" name="图片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2730" y="884555"/>
            <a:ext cx="2541270" cy="224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文本框 250"/>
          <p:cNvSpPr txBox="1">
            <a:spLocks noChangeArrowheads="1"/>
          </p:cNvSpPr>
          <p:nvPr/>
        </p:nvSpPr>
        <p:spPr bwMode="auto">
          <a:xfrm>
            <a:off x="296863" y="73343"/>
            <a:ext cx="2723823" cy="430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zh-CN" sz="2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</a:t>
            </a:r>
            <a:r>
              <a:rPr lang="zh-CN" sz="2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财</a:t>
            </a:r>
            <a:r>
              <a:rPr lang="zh-CN" altLang="en-US" sz="2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会</a:t>
            </a:r>
            <a:r>
              <a:rPr lang="zh-CN" sz="2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法规</a:t>
            </a:r>
            <a:r>
              <a:rPr lang="zh-CN" sz="2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的好处</a:t>
            </a:r>
            <a:endParaRPr lang="zh-CN" sz="2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>
            <a:grpSpLocks noChangeAspect="1"/>
          </p:cNvGrpSpPr>
          <p:nvPr/>
        </p:nvGrpSpPr>
        <p:grpSpPr bwMode="auto">
          <a:xfrm>
            <a:off x="368908" y="1065597"/>
            <a:ext cx="2500416" cy="642864"/>
            <a:chOff x="1519" y="1895"/>
            <a:chExt cx="3662" cy="942"/>
          </a:xfrm>
        </p:grpSpPr>
        <p:sp>
          <p:nvSpPr>
            <p:cNvPr id="43014" name="圆角矩形 1"/>
            <p:cNvSpPr>
              <a:spLocks noChangeArrowheads="1"/>
            </p:cNvSpPr>
            <p:nvPr/>
          </p:nvSpPr>
          <p:spPr bwMode="auto">
            <a:xfrm>
              <a:off x="1519" y="1895"/>
              <a:ext cx="3662" cy="942"/>
            </a:xfrm>
            <a:custGeom>
              <a:avLst/>
              <a:gdLst>
                <a:gd name="T0" fmla="*/ 0 w 6264696"/>
                <a:gd name="T1" fmla="*/ 0 h 3360680"/>
                <a:gd name="T2" fmla="*/ 6264696 w 6264696"/>
                <a:gd name="T3" fmla="*/ 3360680 h 3360680"/>
              </a:gdLst>
              <a:ahLst/>
              <a:cxnLst/>
              <a:rect l="T0" t="T1" r="T2" b="T3"/>
              <a:pathLst>
                <a:path w="6264696" h="3360680">
                  <a:moveTo>
                    <a:pt x="1980220" y="0"/>
                  </a:moveTo>
                  <a:cubicBezTo>
                    <a:pt x="2222334" y="0"/>
                    <a:pt x="2437868" y="105672"/>
                    <a:pt x="2573873" y="272057"/>
                  </a:cubicBezTo>
                  <a:cubicBezTo>
                    <a:pt x="2692559" y="198638"/>
                    <a:pt x="2835124" y="156324"/>
                    <a:pt x="2988332" y="156324"/>
                  </a:cubicBezTo>
                  <a:cubicBezTo>
                    <a:pt x="3278644" y="156324"/>
                    <a:pt x="3530741" y="308257"/>
                    <a:pt x="3654451" y="532861"/>
                  </a:cubicBezTo>
                  <a:cubicBezTo>
                    <a:pt x="3790627" y="389267"/>
                    <a:pt x="3990364" y="300340"/>
                    <a:pt x="4212468" y="300340"/>
                  </a:cubicBezTo>
                  <a:cubicBezTo>
                    <a:pt x="4597946" y="300340"/>
                    <a:pt x="4916046" y="568206"/>
                    <a:pt x="4961998" y="914507"/>
                  </a:cubicBezTo>
                  <a:cubicBezTo>
                    <a:pt x="5077596" y="844149"/>
                    <a:pt x="5216097" y="804396"/>
                    <a:pt x="5364596" y="804396"/>
                  </a:cubicBezTo>
                  <a:cubicBezTo>
                    <a:pt x="5782170" y="804396"/>
                    <a:pt x="6120680" y="1118727"/>
                    <a:pt x="6120680" y="1506474"/>
                  </a:cubicBezTo>
                  <a:cubicBezTo>
                    <a:pt x="6120680" y="1536286"/>
                    <a:pt x="6118679" y="1565664"/>
                    <a:pt x="6114122" y="1594407"/>
                  </a:cubicBezTo>
                  <a:cubicBezTo>
                    <a:pt x="6210222" y="1765300"/>
                    <a:pt x="6264696" y="1962562"/>
                    <a:pt x="6264696" y="2172548"/>
                  </a:cubicBezTo>
                  <a:cubicBezTo>
                    <a:pt x="6264696" y="2828735"/>
                    <a:pt x="5732751" y="3360680"/>
                    <a:pt x="5076564" y="3360680"/>
                  </a:cubicBezTo>
                  <a:lnTo>
                    <a:pt x="1188132" y="3360680"/>
                  </a:lnTo>
                  <a:cubicBezTo>
                    <a:pt x="531945" y="3360680"/>
                    <a:pt x="0" y="2828735"/>
                    <a:pt x="0" y="2172548"/>
                  </a:cubicBezTo>
                  <a:cubicBezTo>
                    <a:pt x="0" y="1879734"/>
                    <a:pt x="105925" y="1611659"/>
                    <a:pt x="282046" y="1404976"/>
                  </a:cubicBezTo>
                  <a:cubicBezTo>
                    <a:pt x="194727" y="1291575"/>
                    <a:pt x="144016" y="1152495"/>
                    <a:pt x="144016" y="1002418"/>
                  </a:cubicBezTo>
                  <a:cubicBezTo>
                    <a:pt x="144016" y="614671"/>
                    <a:pt x="482526" y="300340"/>
                    <a:pt x="900100" y="300340"/>
                  </a:cubicBezTo>
                  <a:cubicBezTo>
                    <a:pt x="1045861" y="300340"/>
                    <a:pt x="1181989" y="338640"/>
                    <a:pt x="1296354" y="406898"/>
                  </a:cubicBezTo>
                  <a:cubicBezTo>
                    <a:pt x="1414762" y="166192"/>
                    <a:pt x="1676590" y="0"/>
                    <a:pt x="1980220" y="0"/>
                  </a:cubicBez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chemeClr val="accent1"/>
              </a:solidFill>
              <a:round/>
            </a:ln>
          </p:spPr>
          <p:txBody>
            <a:bodyPr lIns="216000" tIns="540000" rIns="0" bIns="0" anchor="ctr"/>
            <a:lstStyle/>
            <a:p>
              <a:pPr algn="ctr" eaLnBrk="1" hangingPunct="1">
                <a:lnSpc>
                  <a:spcPct val="130000"/>
                </a:lnSpc>
              </a:pPr>
              <a:endParaRPr lang="zh-CN" altLang="en-US" sz="1800" dirty="0">
                <a:solidFill>
                  <a:srgbClr val="5F5F5F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43016" name="椭圆 26"/>
            <p:cNvSpPr>
              <a:spLocks noChangeArrowheads="1"/>
            </p:cNvSpPr>
            <p:nvPr/>
          </p:nvSpPr>
          <p:spPr bwMode="auto">
            <a:xfrm>
              <a:off x="2251" y="2000"/>
              <a:ext cx="698" cy="685"/>
            </a:xfrm>
            <a:prstGeom prst="ellipse">
              <a:avLst/>
            </a:prstGeom>
            <a:solidFill>
              <a:schemeClr val="accent1"/>
            </a:solidFill>
            <a:ln w="25400">
              <a:noFill/>
              <a:round/>
            </a:ln>
          </p:spPr>
          <p:txBody>
            <a:bodyPr anchor="ctr"/>
            <a:lstStyle/>
            <a:p>
              <a:pPr algn="ctr" eaLnBrk="1" hangingPunct="1"/>
              <a:r>
                <a:rPr lang="en-US" altLang="zh-CN" sz="32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</a:t>
              </a:r>
              <a:endParaRPr lang="en-US" altLang="zh-CN" sz="32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511810" y="1784350"/>
            <a:ext cx="3448685" cy="1170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u"/>
            </a:pP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学习了财会法规，你懂得了相关法律，你在会计工作中可以不触犯法律。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603750" y="1784350"/>
            <a:ext cx="3888740" cy="810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30000"/>
              </a:lnSpc>
              <a:buFont typeface="Wingdings" panose="05000000000000000000" pitchFamily="2" charset="2"/>
              <a:buChar char="u"/>
            </a:pP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你熟悉了相关的财会法规，在不违反原则的情况下，合理避税。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en-US" altLang="zh-CN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604385" y="2721610"/>
            <a:ext cx="3888105" cy="152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30000"/>
              </a:lnSpc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例如：工资个人所得税的起征点是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5000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元，如果员工的本月工资所得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4800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元，本月还要另外发放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300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元的福利，那你应该怎么做？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4428783" y="1070091"/>
            <a:ext cx="2785826" cy="642864"/>
            <a:chOff x="4428783" y="1357111"/>
            <a:chExt cx="2785826" cy="642864"/>
          </a:xfrm>
        </p:grpSpPr>
        <p:sp>
          <p:nvSpPr>
            <p:cNvPr id="18" name="圆角矩形 1"/>
            <p:cNvSpPr/>
            <p:nvPr/>
          </p:nvSpPr>
          <p:spPr bwMode="auto">
            <a:xfrm>
              <a:off x="4428783" y="1357111"/>
              <a:ext cx="2785826" cy="642864"/>
            </a:xfrm>
            <a:custGeom>
              <a:avLst/>
              <a:gdLst/>
              <a:ahLst/>
              <a:cxnLst/>
              <a:rect l="l" t="t" r="r" b="b"/>
              <a:pathLst>
                <a:path w="6264696" h="3360680">
                  <a:moveTo>
                    <a:pt x="1980220" y="0"/>
                  </a:moveTo>
                  <a:cubicBezTo>
                    <a:pt x="2222334" y="0"/>
                    <a:pt x="2437868" y="105672"/>
                    <a:pt x="2573873" y="272057"/>
                  </a:cubicBezTo>
                  <a:cubicBezTo>
                    <a:pt x="2692559" y="198638"/>
                    <a:pt x="2835124" y="156324"/>
                    <a:pt x="2988332" y="156324"/>
                  </a:cubicBezTo>
                  <a:cubicBezTo>
                    <a:pt x="3278644" y="156324"/>
                    <a:pt x="3530741" y="308257"/>
                    <a:pt x="3654451" y="532861"/>
                  </a:cubicBezTo>
                  <a:cubicBezTo>
                    <a:pt x="3790627" y="389267"/>
                    <a:pt x="3990364" y="300340"/>
                    <a:pt x="4212468" y="300340"/>
                  </a:cubicBezTo>
                  <a:cubicBezTo>
                    <a:pt x="4597946" y="300340"/>
                    <a:pt x="4916046" y="568206"/>
                    <a:pt x="4961998" y="914507"/>
                  </a:cubicBezTo>
                  <a:cubicBezTo>
                    <a:pt x="5077596" y="844149"/>
                    <a:pt x="5216097" y="804396"/>
                    <a:pt x="5364596" y="804396"/>
                  </a:cubicBezTo>
                  <a:cubicBezTo>
                    <a:pt x="5782170" y="804396"/>
                    <a:pt x="6120680" y="1118727"/>
                    <a:pt x="6120680" y="1506474"/>
                  </a:cubicBezTo>
                  <a:cubicBezTo>
                    <a:pt x="6120680" y="1536286"/>
                    <a:pt x="6118679" y="1565664"/>
                    <a:pt x="6114122" y="1594407"/>
                  </a:cubicBezTo>
                  <a:cubicBezTo>
                    <a:pt x="6210222" y="1765300"/>
                    <a:pt x="6264696" y="1962562"/>
                    <a:pt x="6264696" y="2172548"/>
                  </a:cubicBezTo>
                  <a:cubicBezTo>
                    <a:pt x="6264696" y="2828735"/>
                    <a:pt x="5732751" y="3360680"/>
                    <a:pt x="5076564" y="3360680"/>
                  </a:cubicBezTo>
                  <a:lnTo>
                    <a:pt x="1188132" y="3360680"/>
                  </a:lnTo>
                  <a:cubicBezTo>
                    <a:pt x="531945" y="3360680"/>
                    <a:pt x="0" y="2828735"/>
                    <a:pt x="0" y="2172548"/>
                  </a:cubicBezTo>
                  <a:cubicBezTo>
                    <a:pt x="0" y="1879734"/>
                    <a:pt x="105925" y="1611659"/>
                    <a:pt x="282046" y="1404976"/>
                  </a:cubicBezTo>
                  <a:cubicBezTo>
                    <a:pt x="194727" y="1291575"/>
                    <a:pt x="144016" y="1152495"/>
                    <a:pt x="144016" y="1002418"/>
                  </a:cubicBezTo>
                  <a:cubicBezTo>
                    <a:pt x="144016" y="614671"/>
                    <a:pt x="482526" y="300340"/>
                    <a:pt x="900100" y="300340"/>
                  </a:cubicBezTo>
                  <a:cubicBezTo>
                    <a:pt x="1045861" y="300340"/>
                    <a:pt x="1181989" y="338640"/>
                    <a:pt x="1296354" y="406898"/>
                  </a:cubicBezTo>
                  <a:cubicBezTo>
                    <a:pt x="1414762" y="166192"/>
                    <a:pt x="1676590" y="0"/>
                    <a:pt x="1980220" y="0"/>
                  </a:cubicBezTo>
                  <a:close/>
                </a:path>
              </a:pathLst>
            </a:custGeom>
            <a:noFill/>
            <a:ln w="25400" cap="flat" cmpd="sng" algn="ctr">
              <a:solidFill>
                <a:schemeClr val="accent4"/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4"/>
                  </a:solidFill>
                </a14:hiddenFill>
              </a:ext>
            </a:extLst>
          </p:spPr>
          <p:txBody>
            <a:bodyPr lIns="216000" tIns="540000" rIns="0" bIns="0" anchor="ctr"/>
            <a:lstStyle/>
            <a:p>
              <a:pPr algn="ctr" eaLnBrk="1" fontAlgn="auto" hangingPunct="1">
                <a:lnSpc>
                  <a:spcPct val="130000"/>
                </a:lnSpc>
                <a:defRPr/>
              </a:pPr>
              <a:endParaRPr lang="zh-CN" altLang="en-US" sz="1800" kern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9" name="椭圆 18"/>
            <p:cNvSpPr/>
            <p:nvPr/>
          </p:nvSpPr>
          <p:spPr bwMode="auto">
            <a:xfrm>
              <a:off x="5000287" y="1428768"/>
              <a:ext cx="475912" cy="466793"/>
            </a:xfrm>
            <a:prstGeom prst="ellipse">
              <a:avLst/>
            </a:prstGeom>
            <a:solidFill>
              <a:schemeClr val="accent4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hangingPunct="1"/>
              <a:r>
                <a:rPr lang="zh-CN" altLang="zh-CN" sz="3200" b="1" noProof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2</a:t>
              </a:r>
              <a:endParaRPr lang="zh-CN" altLang="zh-CN" sz="3200" b="1" noProof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511810" y="3081020"/>
            <a:ext cx="3448685" cy="11703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例如：销售人员拿发票来报销，但发票上没有填制单位的公章，你就可以拒绝接受。</a:t>
            </a:r>
            <a:endParaRPr lang="zh-CN" altLang="en-US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3" grpId="0"/>
      <p:bldP spid="3" grpId="1"/>
    </p:bldLst>
  </p:timing>
</p:sld>
</file>

<file path=ppt/tags/tag1.xml><?xml version="1.0" encoding="utf-8"?>
<p:tagLst xmlns:p="http://schemas.openxmlformats.org/presentationml/2006/main">
  <p:tag name="KSO_WM_UNIT_PLACING_PICTURE_USER_VIEWPORT" val="{&quot;height&quot;:3002.4992125984249,&quot;width&quot;:3400}"/>
</p:tagLst>
</file>

<file path=ppt/tags/tag2.xml><?xml version="1.0" encoding="utf-8"?>
<p:tagLst xmlns:p="http://schemas.openxmlformats.org/presentationml/2006/main">
  <p:tag name="KSO_WM_UNIT_PLACING_PICTURE_USER_VIEWPORT" val="{&quot;height&quot;:3002.4992125984249,&quot;width&quot;:3400}"/>
</p:tagLst>
</file>

<file path=ppt/theme/theme1.xml><?xml version="1.0" encoding="utf-8"?>
<a:theme xmlns:a="http://schemas.openxmlformats.org/drawingml/2006/main" name="Office Theme">
  <a:themeElements>
    <a:clrScheme name="自定义 2">
      <a:dk1>
        <a:srgbClr val="292929"/>
      </a:dk1>
      <a:lt1>
        <a:srgbClr val="FEFEFC"/>
      </a:lt1>
      <a:dk2>
        <a:srgbClr val="0F171B"/>
      </a:dk2>
      <a:lt2>
        <a:srgbClr val="FEFEFC"/>
      </a:lt2>
      <a:accent1>
        <a:srgbClr val="84CBC5"/>
      </a:accent1>
      <a:accent2>
        <a:srgbClr val="F3F4E4"/>
      </a:accent2>
      <a:accent3>
        <a:srgbClr val="BE1811"/>
      </a:accent3>
      <a:accent4>
        <a:srgbClr val="EED119"/>
      </a:accent4>
      <a:accent5>
        <a:srgbClr val="A5A727"/>
      </a:accent5>
      <a:accent6>
        <a:srgbClr val="B9E8ED"/>
      </a:accent6>
      <a:hlink>
        <a:srgbClr val="5F5F5F"/>
      </a:hlink>
      <a:folHlink>
        <a:srgbClr val="919191"/>
      </a:folHlink>
    </a:clrScheme>
    <a:fontScheme name="Mayas Fonts">
      <a:majorFont>
        <a:latin typeface="Source Sans Pro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WPS 演示</Application>
  <PresentationFormat>全屏显示(16:9)</PresentationFormat>
  <Paragraphs>17</Paragraphs>
  <Slides>3</Slides>
  <Notes>104</Notes>
  <HiddenSlides>0</HiddenSlides>
  <MMClips>0</MMClips>
  <ScaleCrop>false</ScaleCrop>
  <HeadingPairs>
    <vt:vector size="6" baseType="variant">
      <vt:variant>
        <vt:lpstr>已用的字体</vt:lpstr>
      </vt:variant>
      <vt:variant>
        <vt:i4>33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37" baseType="lpstr">
      <vt:lpstr>Arial</vt:lpstr>
      <vt:lpstr>宋体</vt:lpstr>
      <vt:lpstr>Wingdings</vt:lpstr>
      <vt:lpstr>Calibri</vt:lpstr>
      <vt:lpstr>Source Sans Pro Light</vt:lpstr>
      <vt:lpstr>Segoe Print</vt:lpstr>
      <vt:lpstr>微软雅黑</vt:lpstr>
      <vt:lpstr>Arial</vt:lpstr>
      <vt:lpstr>黑体</vt:lpstr>
      <vt:lpstr>Arial Unicode MS</vt:lpstr>
      <vt:lpstr>Impact</vt:lpstr>
      <vt:lpstr>Times New Roman</vt:lpstr>
      <vt:lpstr>楷体_GB2312</vt:lpstr>
      <vt:lpstr>新宋体</vt:lpstr>
      <vt:lpstr>FontAwesome</vt:lpstr>
      <vt:lpstr>Calibri</vt:lpstr>
      <vt:lpstr>Wingdings</vt:lpstr>
      <vt:lpstr>方正姚体</vt:lpstr>
      <vt:lpstr>MS PGothic</vt:lpstr>
      <vt:lpstr>Arial Black</vt:lpstr>
      <vt:lpstr>DFPYeaSong-B5</vt:lpstr>
      <vt:lpstr>MingLiU</vt:lpstr>
      <vt:lpstr>DFGothic-EB</vt:lpstr>
      <vt:lpstr>Yu Mincho</vt:lpstr>
      <vt:lpstr>Times New Roman</vt:lpstr>
      <vt:lpstr>Arial Narrow</vt:lpstr>
      <vt:lpstr>Agency FB</vt:lpstr>
      <vt:lpstr>BatangChe</vt:lpstr>
      <vt:lpstr>Songti SC</vt:lpstr>
      <vt:lpstr>Verdana</vt:lpstr>
      <vt:lpstr>Verdana</vt:lpstr>
      <vt:lpstr>幼圆</vt:lpstr>
      <vt:lpstr>Segoe UI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陈迎丽</dc:creator>
  <cp:lastModifiedBy>choicy</cp:lastModifiedBy>
  <cp:revision>325</cp:revision>
  <dcterms:created xsi:type="dcterms:W3CDTF">2016-03-01T08:21:00Z</dcterms:created>
  <dcterms:modified xsi:type="dcterms:W3CDTF">2022-03-22T01:49:57Z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